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0"/>
  </p:normalViewPr>
  <p:slideViewPr>
    <p:cSldViewPr snapToGrid="0" snapToObjects="1">
      <p:cViewPr varScale="1">
        <p:scale>
          <a:sx n="88" d="100"/>
          <a:sy n="88" d="100"/>
        </p:scale>
        <p:origin x="184" y="7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36DE42-ACE5-2D44-B251-4BE09402BE40}" type="datetimeFigureOut">
              <a:rPr lang="en-US" smtClean="0"/>
              <a:t>10/3/18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3AA82B-961D-B84F-9181-4B0B8607EC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6397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3AA82B-961D-B84F-9181-4B0B8607EC7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874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11E25-B6CE-7946-ACE7-14A8266823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55F9B3-E299-064C-888A-A3E4583436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5E252C-9984-2243-A1D1-2F8D79196F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9A51F-13BC-5945-BBC4-6F6E95A08EA1}" type="datetimeFigureOut">
              <a:rPr lang="en-US" smtClean="0"/>
              <a:t>10/3/18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430F0B-C5FD-DF40-989C-FA9FDBA06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A6BACF-15BD-664C-99B1-93797A2DF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ECBEA-6C4A-2846-9488-EA04320D66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3737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1D26BC-D232-B246-9DC0-5A4ED61446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400225-C627-C142-9E29-FD8B3813C7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82D3B4-83EC-A04E-9C97-9F005EB83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9A51F-13BC-5945-BBC4-6F6E95A08EA1}" type="datetimeFigureOut">
              <a:rPr lang="en-US" smtClean="0"/>
              <a:t>10/3/18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6BB42F-E03F-BA4B-8420-272C8543E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5F9EE9-125E-D24A-92D6-02199A89E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ECBEA-6C4A-2846-9488-EA04320D66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2450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907B55E-6C63-2B4E-8BF9-7BF87D658C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6EC256-007F-9141-961A-2CF4CF2489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125F58-ED47-A04E-84AF-00404EC340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9A51F-13BC-5945-BBC4-6F6E95A08EA1}" type="datetimeFigureOut">
              <a:rPr lang="en-US" smtClean="0"/>
              <a:t>10/3/18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4CC650-7E0F-0248-8B3C-26FB39DF2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507E17-D2BA-0945-BEE7-E321FCD56E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ECBEA-6C4A-2846-9488-EA04320D66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917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12073-FD0F-EC4F-AAE9-BA190AB8C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3D0203-E754-AE40-BD08-88A62CC960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92FBEB-491B-C14F-9846-3FB535221F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9A51F-13BC-5945-BBC4-6F6E95A08EA1}" type="datetimeFigureOut">
              <a:rPr lang="en-US" smtClean="0"/>
              <a:t>10/3/18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7B04F1-30E9-D443-8617-4690C31DA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DDA5EE-3043-7F47-921E-9291D0B52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ECBEA-6C4A-2846-9488-EA04320D66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011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CD2059-93F3-CE42-919D-4B54840121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9AFA81-B5FC-7F4E-9620-933419C5D1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4F74A2-4CDA-BD48-B732-975BEA7DD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9A51F-13BC-5945-BBC4-6F6E95A08EA1}" type="datetimeFigureOut">
              <a:rPr lang="en-US" smtClean="0"/>
              <a:t>10/3/18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1710C2-24E8-3D45-AB51-2F4E983B70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6625CE-7A82-9B47-8BA0-51B5A0E08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ECBEA-6C4A-2846-9488-EA04320D66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716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85AFA-3FC9-904A-B54B-0B1C81E85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643E77-7F11-044D-865C-F18D37E938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B87FDC-910E-394C-A25D-E4469848F1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B1FF84-D6F7-D444-A7D8-6EE379DADC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9A51F-13BC-5945-BBC4-6F6E95A08EA1}" type="datetimeFigureOut">
              <a:rPr lang="en-US" smtClean="0"/>
              <a:t>10/3/18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3ACA67-86DC-5944-9DD3-3EF801B94D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9BE141-D2C6-D44F-9CB1-3E2A1685C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ECBEA-6C4A-2846-9488-EA04320D66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2052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0F38AC-C6F8-764E-ABC0-684F7D4A3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02C359-4FF5-624B-9AEE-FAF878F6C0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FF7715-1D46-A047-B519-5250067E78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56607C-2FA8-0F46-A824-31191C1BA2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2A3095F-8340-A343-B214-C0FE1C8B32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BA73B06-C6F5-8743-913D-6D7EB12A66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9A51F-13BC-5945-BBC4-6F6E95A08EA1}" type="datetimeFigureOut">
              <a:rPr lang="en-US" smtClean="0"/>
              <a:t>10/3/18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E3107CE-6B90-DE44-A0DF-08E88DB3F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896A3E8-9012-DE46-A254-1937ACD4DF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ECBEA-6C4A-2846-9488-EA04320D66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9438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5FE2B-1A02-2B4A-81BC-3B87F69244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8C2BAD-DB14-324F-8E3A-4DB9BC280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9A51F-13BC-5945-BBC4-6F6E95A08EA1}" type="datetimeFigureOut">
              <a:rPr lang="en-US" smtClean="0"/>
              <a:t>10/3/18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14551F-A868-3D41-9A44-AD6EC09B17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E8BF8D-07AD-164E-8C3B-6FD3115C8B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ECBEA-6C4A-2846-9488-EA04320D66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3996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5840319-C4D9-7C4F-8530-6C8A3B2A0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9A51F-13BC-5945-BBC4-6F6E95A08EA1}" type="datetimeFigureOut">
              <a:rPr lang="en-US" smtClean="0"/>
              <a:t>10/3/18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1D82C1-0CF1-0F4B-9F50-E92A3FE18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D797C6-86ED-4D45-9B02-A68B07D9F8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ECBEA-6C4A-2846-9488-EA04320D66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172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0E1AFC-D117-BB40-9D29-5AE57AF7B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3C5E21-53BF-344E-97AE-EDA5EC00B2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850B1F-F7F0-1347-8538-C4AAE7CA13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CF03D6-CA4F-ED4D-9E4F-DC9807A0C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9A51F-13BC-5945-BBC4-6F6E95A08EA1}" type="datetimeFigureOut">
              <a:rPr lang="en-US" smtClean="0"/>
              <a:t>10/3/18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96D7C0-04C0-1747-9D8D-44E4949B3C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4670E8-E0C8-5648-AE33-BB8C2E248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ECBEA-6C4A-2846-9488-EA04320D66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232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79B8F-5DA9-A449-97B8-1C22D42C3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9627945-C096-994E-A748-31FBA26C8C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0E1DE3-6AA2-9242-A654-B49EB00DDB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8D6372-B910-B943-89E0-F4B6E320A1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9A51F-13BC-5945-BBC4-6F6E95A08EA1}" type="datetimeFigureOut">
              <a:rPr lang="en-US" smtClean="0"/>
              <a:t>10/3/18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75176B-D778-7B4B-A6FB-64644DD0A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9B6967-F286-C645-80AC-8012B27C6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ECBEA-6C4A-2846-9488-EA04320D66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683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D514A0F-9056-F64A-A33A-9F482AE511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8ED724-7F9D-8849-AB0A-9B7387A0F0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698403-4119-CE4D-84DD-1616647E93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79A51F-13BC-5945-BBC4-6F6E95A08EA1}" type="datetimeFigureOut">
              <a:rPr lang="en-US" smtClean="0"/>
              <a:t>10/3/18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EEFDBF-E4E6-D944-B6EA-A661BAAC7D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BF19F6-5237-E44E-ABFB-2F0A773B67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DECBEA-6C4A-2846-9488-EA04320D66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0698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E9FC4B74-3386-D046-8F22-D52AC59EC3B1}"/>
              </a:ext>
            </a:extLst>
          </p:cNvPr>
          <p:cNvSpPr txBox="1"/>
          <p:nvPr/>
        </p:nvSpPr>
        <p:spPr>
          <a:xfrm>
            <a:off x="7333389" y="420795"/>
            <a:ext cx="333313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Fred’s Challenge</a:t>
            </a:r>
          </a:p>
          <a:p>
            <a:r>
              <a:rPr lang="en-US" dirty="0"/>
              <a:t>$500 Pot</a:t>
            </a:r>
          </a:p>
          <a:p>
            <a:endParaRPr lang="en-US" dirty="0"/>
          </a:p>
          <a:p>
            <a:r>
              <a:rPr lang="en-US" dirty="0"/>
              <a:t>Players:</a:t>
            </a:r>
          </a:p>
          <a:p>
            <a:r>
              <a:rPr lang="en-US" dirty="0"/>
              <a:t>A                       6000</a:t>
            </a:r>
          </a:p>
          <a:p>
            <a:r>
              <a:rPr lang="en-US" dirty="0"/>
              <a:t>You                   3000</a:t>
            </a:r>
          </a:p>
          <a:p>
            <a:r>
              <a:rPr lang="en-US" dirty="0"/>
              <a:t>B                       2000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82D9F40-27A7-5D41-893F-413185E81B7E}"/>
              </a:ext>
            </a:extLst>
          </p:cNvPr>
          <p:cNvSpPr/>
          <p:nvPr/>
        </p:nvSpPr>
        <p:spPr>
          <a:xfrm>
            <a:off x="7167744" y="273311"/>
            <a:ext cx="4419600" cy="40263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CEB1AD4-B5C0-2440-AB69-16CB99B7DA1A}"/>
              </a:ext>
            </a:extLst>
          </p:cNvPr>
          <p:cNvSpPr/>
          <p:nvPr/>
        </p:nvSpPr>
        <p:spPr>
          <a:xfrm>
            <a:off x="7466124" y="3398507"/>
            <a:ext cx="3200400" cy="50144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C5A050A-13CB-CD44-BAF9-002626429E35}"/>
              </a:ext>
            </a:extLst>
          </p:cNvPr>
          <p:cNvSpPr txBox="1"/>
          <p:nvPr/>
        </p:nvSpPr>
        <p:spPr>
          <a:xfrm>
            <a:off x="7333389" y="2439037"/>
            <a:ext cx="357302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Chat:</a:t>
            </a:r>
          </a:p>
          <a:p>
            <a:r>
              <a:rPr lang="en-US" dirty="0"/>
              <a:t>Player A 9/1/10 9:00AM - </a:t>
            </a:r>
            <a:r>
              <a:rPr lang="en-US" dirty="0" err="1"/>
              <a:t>asfs</a:t>
            </a:r>
            <a:r>
              <a:rPr lang="en-US" dirty="0"/>
              <a:t> </a:t>
            </a:r>
            <a:r>
              <a:rPr lang="en-US" dirty="0" err="1"/>
              <a:t>aasf</a:t>
            </a:r>
            <a:endParaRPr lang="en-US" dirty="0"/>
          </a:p>
          <a:p>
            <a:r>
              <a:rPr lang="en-US" dirty="0"/>
              <a:t>Player B -9/1/10 9:30AM - </a:t>
            </a:r>
            <a:r>
              <a:rPr lang="en-US" dirty="0" err="1"/>
              <a:t>asdfasadf</a:t>
            </a:r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B489DC4-D8A8-9640-A87B-B0BDA38EDBBF}"/>
              </a:ext>
            </a:extLst>
          </p:cNvPr>
          <p:cNvSpPr txBox="1"/>
          <p:nvPr/>
        </p:nvSpPr>
        <p:spPr>
          <a:xfrm>
            <a:off x="7466124" y="3930289"/>
            <a:ext cx="615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Chat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AF6CE37-97A9-FD47-8514-A17B02DF89AA}"/>
              </a:ext>
            </a:extLst>
          </p:cNvPr>
          <p:cNvGrpSpPr/>
          <p:nvPr/>
        </p:nvGrpSpPr>
        <p:grpSpPr>
          <a:xfrm>
            <a:off x="1737360" y="441960"/>
            <a:ext cx="4267200" cy="5654040"/>
            <a:chOff x="1737360" y="441960"/>
            <a:chExt cx="4267200" cy="565404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90B165A-BD2F-A340-BDBF-ACF3E6F26564}"/>
                </a:ext>
              </a:extLst>
            </p:cNvPr>
            <p:cNvSpPr/>
            <p:nvPr/>
          </p:nvSpPr>
          <p:spPr>
            <a:xfrm>
              <a:off x="1737360" y="441960"/>
              <a:ext cx="4267200" cy="565404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86ABDB0-A24F-4C4E-B1A7-B4AF8D40D17B}"/>
                </a:ext>
              </a:extLst>
            </p:cNvPr>
            <p:cNvSpPr/>
            <p:nvPr/>
          </p:nvSpPr>
          <p:spPr>
            <a:xfrm>
              <a:off x="2079523" y="707923"/>
              <a:ext cx="1224116" cy="63418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FB00B30-CB9A-AA40-8CAE-DFD0BF6A1AE7}"/>
                </a:ext>
              </a:extLst>
            </p:cNvPr>
            <p:cNvSpPr txBox="1"/>
            <p:nvPr/>
          </p:nvSpPr>
          <p:spPr>
            <a:xfrm>
              <a:off x="2079523" y="707923"/>
              <a:ext cx="110607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Create</a:t>
              </a:r>
            </a:p>
            <a:p>
              <a:r>
                <a:rPr lang="en-US" dirty="0"/>
                <a:t>Challenge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601E71B-6257-AB4F-B73C-EE905016A083}"/>
                </a:ext>
              </a:extLst>
            </p:cNvPr>
            <p:cNvSpPr/>
            <p:nvPr/>
          </p:nvSpPr>
          <p:spPr>
            <a:xfrm>
              <a:off x="4286345" y="707923"/>
              <a:ext cx="1224116" cy="63418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BB07F11-1C51-024E-B086-B2DAB9120434}"/>
                </a:ext>
              </a:extLst>
            </p:cNvPr>
            <p:cNvSpPr txBox="1"/>
            <p:nvPr/>
          </p:nvSpPr>
          <p:spPr>
            <a:xfrm>
              <a:off x="4286345" y="707923"/>
              <a:ext cx="83227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Profile</a:t>
              </a:r>
            </a:p>
            <a:p>
              <a:r>
                <a:rPr lang="en-US" dirty="0"/>
                <a:t>Logout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F733107-B814-6845-A35F-6CEBE9830FE3}"/>
                </a:ext>
              </a:extLst>
            </p:cNvPr>
            <p:cNvSpPr/>
            <p:nvPr/>
          </p:nvSpPr>
          <p:spPr>
            <a:xfrm>
              <a:off x="2433484" y="1755058"/>
              <a:ext cx="2685140" cy="693485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73A18C4-58B6-0342-9898-0880A97367E2}"/>
                </a:ext>
              </a:extLst>
            </p:cNvPr>
            <p:cNvSpPr txBox="1"/>
            <p:nvPr/>
          </p:nvSpPr>
          <p:spPr>
            <a:xfrm>
              <a:off x="3303639" y="1917134"/>
              <a:ext cx="6907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Steps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3B957F3-F71E-CE4A-B9B6-BEE1C01EBD43}"/>
                </a:ext>
              </a:extLst>
            </p:cNvPr>
            <p:cNvSpPr/>
            <p:nvPr/>
          </p:nvSpPr>
          <p:spPr>
            <a:xfrm>
              <a:off x="2433484" y="2819089"/>
              <a:ext cx="2685140" cy="693485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9C4D9EA-BAFE-7043-97D6-63123704E7C8}"/>
                </a:ext>
              </a:extLst>
            </p:cNvPr>
            <p:cNvSpPr txBox="1"/>
            <p:nvPr/>
          </p:nvSpPr>
          <p:spPr>
            <a:xfrm>
              <a:off x="2546650" y="2866243"/>
              <a:ext cx="110237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Fred’s challenge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A909B5B-1A93-1241-8655-662314DD11B4}"/>
                </a:ext>
              </a:extLst>
            </p:cNvPr>
            <p:cNvSpPr txBox="1"/>
            <p:nvPr/>
          </p:nvSpPr>
          <p:spPr>
            <a:xfrm>
              <a:off x="3908034" y="2861498"/>
              <a:ext cx="110237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You are</a:t>
              </a:r>
            </a:p>
            <a:p>
              <a:r>
                <a:rPr lang="en-US" dirty="0"/>
                <a:t>2</a:t>
              </a:r>
              <a:r>
                <a:rPr lang="en-US" baseline="30000" dirty="0"/>
                <a:t>nd</a:t>
              </a:r>
              <a:r>
                <a:rPr lang="en-US" dirty="0"/>
                <a:t> of 6</a:t>
              </a:r>
            </a:p>
          </p:txBody>
        </p:sp>
        <p:sp>
          <p:nvSpPr>
            <p:cNvPr id="23" name="Rounded Rectangle 22">
              <a:extLst>
                <a:ext uri="{FF2B5EF4-FFF2-40B4-BE49-F238E27FC236}">
                  <a16:creationId xmlns:a16="http://schemas.microsoft.com/office/drawing/2014/main" id="{72C6B5FC-6AA4-EC44-9097-C8DEEBFB7CCD}"/>
                </a:ext>
              </a:extLst>
            </p:cNvPr>
            <p:cNvSpPr/>
            <p:nvPr/>
          </p:nvSpPr>
          <p:spPr>
            <a:xfrm>
              <a:off x="2434291" y="4052834"/>
              <a:ext cx="2748021" cy="497805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Available events</a:t>
              </a:r>
            </a:p>
          </p:txBody>
        </p:sp>
      </p:grp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35645DB-884B-7640-8DB5-38678EB116B0}"/>
              </a:ext>
            </a:extLst>
          </p:cNvPr>
          <p:cNvCxnSpPr>
            <a:cxnSpLocks/>
          </p:cNvCxnSpPr>
          <p:nvPr/>
        </p:nvCxnSpPr>
        <p:spPr>
          <a:xfrm flipV="1">
            <a:off x="5172666" y="2138516"/>
            <a:ext cx="1995078" cy="1059231"/>
          </a:xfrm>
          <a:prstGeom prst="straightConnector1">
            <a:avLst/>
          </a:prstGeom>
          <a:ln w="698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D9910D5F-921A-304C-8A3E-BC47DFFEC481}"/>
              </a:ext>
            </a:extLst>
          </p:cNvPr>
          <p:cNvSpPr/>
          <p:nvPr/>
        </p:nvSpPr>
        <p:spPr>
          <a:xfrm>
            <a:off x="7167744" y="4486711"/>
            <a:ext cx="4419600" cy="217956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B068612-5E97-E84A-8E68-169D8956744E}"/>
              </a:ext>
            </a:extLst>
          </p:cNvPr>
          <p:cNvSpPr/>
          <p:nvPr/>
        </p:nvSpPr>
        <p:spPr>
          <a:xfrm>
            <a:off x="7466124" y="4617846"/>
            <a:ext cx="2685140" cy="69348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F04E261-C0C8-8145-B40B-29595D696DEB}"/>
              </a:ext>
            </a:extLst>
          </p:cNvPr>
          <p:cNvSpPr txBox="1"/>
          <p:nvPr/>
        </p:nvSpPr>
        <p:spPr>
          <a:xfrm>
            <a:off x="7518084" y="4641422"/>
            <a:ext cx="12906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Event name</a:t>
            </a:r>
          </a:p>
          <a:p>
            <a:r>
              <a:rPr lang="en-US" dirty="0"/>
              <a:t>Description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BAF6E44-D611-0A4D-BFEA-28FEFA43BA95}"/>
              </a:ext>
            </a:extLst>
          </p:cNvPr>
          <p:cNvSpPr/>
          <p:nvPr/>
        </p:nvSpPr>
        <p:spPr>
          <a:xfrm>
            <a:off x="10441858" y="4793226"/>
            <a:ext cx="693174" cy="3097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Join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2DF8CEC-24C4-4F48-A011-DF05079421E6}"/>
              </a:ext>
            </a:extLst>
          </p:cNvPr>
          <p:cNvSpPr/>
          <p:nvPr/>
        </p:nvSpPr>
        <p:spPr>
          <a:xfrm>
            <a:off x="7466124" y="5446760"/>
            <a:ext cx="2685140" cy="69348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BD065B9-E357-1E48-AB33-A1F31BB008C8}"/>
              </a:ext>
            </a:extLst>
          </p:cNvPr>
          <p:cNvSpPr txBox="1"/>
          <p:nvPr/>
        </p:nvSpPr>
        <p:spPr>
          <a:xfrm>
            <a:off x="7518084" y="5504340"/>
            <a:ext cx="12906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Event name</a:t>
            </a:r>
          </a:p>
          <a:p>
            <a:r>
              <a:rPr lang="en-US" dirty="0"/>
              <a:t>Description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94C45A7-E32D-E54F-BDC5-B51F5BD71DD8}"/>
              </a:ext>
            </a:extLst>
          </p:cNvPr>
          <p:cNvSpPr/>
          <p:nvPr/>
        </p:nvSpPr>
        <p:spPr>
          <a:xfrm>
            <a:off x="10441858" y="5576491"/>
            <a:ext cx="693174" cy="3097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Join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9AC755D1-3164-DC41-8E0B-295B4F0F17B9}"/>
              </a:ext>
            </a:extLst>
          </p:cNvPr>
          <p:cNvCxnSpPr>
            <a:cxnSpLocks/>
          </p:cNvCxnSpPr>
          <p:nvPr/>
        </p:nvCxnSpPr>
        <p:spPr>
          <a:xfrm>
            <a:off x="5231790" y="4346077"/>
            <a:ext cx="2101599" cy="1100683"/>
          </a:xfrm>
          <a:prstGeom prst="straightConnector1">
            <a:avLst/>
          </a:prstGeom>
          <a:ln w="698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3AC933B7-5661-1546-9C06-A3FA4BBB9CA3}"/>
              </a:ext>
            </a:extLst>
          </p:cNvPr>
          <p:cNvSpPr txBox="1"/>
          <p:nvPr/>
        </p:nvSpPr>
        <p:spPr>
          <a:xfrm>
            <a:off x="2316480" y="137160"/>
            <a:ext cx="817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/home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42A5A55-F633-1943-BD8C-A242275B5021}"/>
              </a:ext>
            </a:extLst>
          </p:cNvPr>
          <p:cNvSpPr txBox="1"/>
          <p:nvPr/>
        </p:nvSpPr>
        <p:spPr>
          <a:xfrm>
            <a:off x="8081485" y="0"/>
            <a:ext cx="11660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/challenge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56FA721-2253-FD40-BC0E-D7EFDA9B97DB}"/>
              </a:ext>
            </a:extLst>
          </p:cNvPr>
          <p:cNvSpPr txBox="1"/>
          <p:nvPr/>
        </p:nvSpPr>
        <p:spPr>
          <a:xfrm>
            <a:off x="6345496" y="4540044"/>
            <a:ext cx="888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/events</a:t>
            </a:r>
          </a:p>
        </p:txBody>
      </p:sp>
    </p:spTree>
    <p:extLst>
      <p:ext uri="{BB962C8B-B14F-4D97-AF65-F5344CB8AC3E}">
        <p14:creationId xmlns:p14="http://schemas.microsoft.com/office/powerpoint/2010/main" val="42104347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CBDB61F-78E4-244F-A802-7002548B98A6}"/>
              </a:ext>
            </a:extLst>
          </p:cNvPr>
          <p:cNvSpPr/>
          <p:nvPr/>
        </p:nvSpPr>
        <p:spPr>
          <a:xfrm>
            <a:off x="958651" y="471948"/>
            <a:ext cx="3952567" cy="550114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1888AC-F442-9942-B2E4-ED2316C317AB}"/>
              </a:ext>
            </a:extLst>
          </p:cNvPr>
          <p:cNvSpPr txBox="1"/>
          <p:nvPr/>
        </p:nvSpPr>
        <p:spPr>
          <a:xfrm>
            <a:off x="2286005" y="604684"/>
            <a:ext cx="9401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Register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54C491D-88F8-664F-9942-E4E2D28AB680}"/>
              </a:ext>
            </a:extLst>
          </p:cNvPr>
          <p:cNvSpPr/>
          <p:nvPr/>
        </p:nvSpPr>
        <p:spPr>
          <a:xfrm>
            <a:off x="1533838" y="1032391"/>
            <a:ext cx="2536722" cy="604683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Email Address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C9105E0-C63F-604D-A7BA-23D8D53C3290}"/>
              </a:ext>
            </a:extLst>
          </p:cNvPr>
          <p:cNvSpPr/>
          <p:nvPr/>
        </p:nvSpPr>
        <p:spPr>
          <a:xfrm>
            <a:off x="1533838" y="1740314"/>
            <a:ext cx="2536722" cy="604683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Password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1ABEF94C-1DCE-1544-9C91-FA9DAB3C6C9B}"/>
              </a:ext>
            </a:extLst>
          </p:cNvPr>
          <p:cNvSpPr/>
          <p:nvPr/>
        </p:nvSpPr>
        <p:spPr>
          <a:xfrm>
            <a:off x="1533838" y="2448237"/>
            <a:ext cx="2536722" cy="604683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Nickname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7ED0EAC-16CC-E24B-B4F1-A928A1495CF1}"/>
              </a:ext>
            </a:extLst>
          </p:cNvPr>
          <p:cNvSpPr/>
          <p:nvPr/>
        </p:nvSpPr>
        <p:spPr>
          <a:xfrm>
            <a:off x="1533838" y="3156160"/>
            <a:ext cx="2536722" cy="604683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Cell Phone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B8BDC8B-7BE3-7D41-8876-60F1D85D4C25}"/>
              </a:ext>
            </a:extLst>
          </p:cNvPr>
          <p:cNvSpPr/>
          <p:nvPr/>
        </p:nvSpPr>
        <p:spPr>
          <a:xfrm>
            <a:off x="1533838" y="3864083"/>
            <a:ext cx="2536722" cy="604683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Fitness device info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397CFDD5-2351-D54E-A95B-908068DB759F}"/>
              </a:ext>
            </a:extLst>
          </p:cNvPr>
          <p:cNvSpPr/>
          <p:nvPr/>
        </p:nvSpPr>
        <p:spPr>
          <a:xfrm>
            <a:off x="1533838" y="4572006"/>
            <a:ext cx="2536722" cy="604683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Venmo account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8CC844C4-6FFD-9641-9CF0-F8E8416D81B2}"/>
              </a:ext>
            </a:extLst>
          </p:cNvPr>
          <p:cNvSpPr/>
          <p:nvPr/>
        </p:nvSpPr>
        <p:spPr>
          <a:xfrm>
            <a:off x="3226199" y="5383161"/>
            <a:ext cx="1168826" cy="41295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SUBMIT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590643B-BE1E-564C-B7F0-DDBBF0016F69}"/>
              </a:ext>
            </a:extLst>
          </p:cNvPr>
          <p:cNvSpPr txBox="1"/>
          <p:nvPr/>
        </p:nvSpPr>
        <p:spPr>
          <a:xfrm>
            <a:off x="1233539" y="73429"/>
            <a:ext cx="9861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/register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0F7008B-9556-4049-BE3D-CED261D0BFFB}"/>
              </a:ext>
            </a:extLst>
          </p:cNvPr>
          <p:cNvSpPr/>
          <p:nvPr/>
        </p:nvSpPr>
        <p:spPr>
          <a:xfrm>
            <a:off x="6662573" y="587786"/>
            <a:ext cx="3952567" cy="550114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6F5CF0E-E84E-AC43-846C-B507F9D87B7B}"/>
              </a:ext>
            </a:extLst>
          </p:cNvPr>
          <p:cNvSpPr txBox="1"/>
          <p:nvPr/>
        </p:nvSpPr>
        <p:spPr>
          <a:xfrm>
            <a:off x="7670450" y="720521"/>
            <a:ext cx="19368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Create a Challenge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C14A3001-AE58-5542-B90C-E89E5767EBCB}"/>
              </a:ext>
            </a:extLst>
          </p:cNvPr>
          <p:cNvSpPr/>
          <p:nvPr/>
        </p:nvSpPr>
        <p:spPr>
          <a:xfrm>
            <a:off x="8179831" y="1124411"/>
            <a:ext cx="2376046" cy="316479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Money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F32F8630-C3C4-274B-A608-F6258ADCFE77}"/>
              </a:ext>
            </a:extLst>
          </p:cNvPr>
          <p:cNvSpPr/>
          <p:nvPr/>
        </p:nvSpPr>
        <p:spPr>
          <a:xfrm>
            <a:off x="8179831" y="1485903"/>
            <a:ext cx="2349839" cy="302342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Custom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CAC267BA-77FE-364C-88A7-1F5A757F9258}"/>
              </a:ext>
            </a:extLst>
          </p:cNvPr>
          <p:cNvSpPr/>
          <p:nvPr/>
        </p:nvSpPr>
        <p:spPr>
          <a:xfrm>
            <a:off x="8141938" y="1846412"/>
            <a:ext cx="2349839" cy="332433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Meal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4274C6A-1457-7E4C-9113-0FE5AEE78197}"/>
              </a:ext>
            </a:extLst>
          </p:cNvPr>
          <p:cNvSpPr txBox="1"/>
          <p:nvPr/>
        </p:nvSpPr>
        <p:spPr>
          <a:xfrm>
            <a:off x="7185381" y="1170341"/>
            <a:ext cx="970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Pick one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C0EA990-6F5B-FC48-806B-2D67A2E203A2}"/>
              </a:ext>
            </a:extLst>
          </p:cNvPr>
          <p:cNvSpPr/>
          <p:nvPr/>
        </p:nvSpPr>
        <p:spPr>
          <a:xfrm>
            <a:off x="7236614" y="2296573"/>
            <a:ext cx="3008671" cy="146844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BFA9517-77BB-CA4F-90E6-EB4C6A4846E9}"/>
              </a:ext>
            </a:extLst>
          </p:cNvPr>
          <p:cNvSpPr txBox="1"/>
          <p:nvPr/>
        </p:nvSpPr>
        <p:spPr>
          <a:xfrm>
            <a:off x="8195259" y="2370315"/>
            <a:ext cx="843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Money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5E6055DE-4F03-D145-91D4-F2FDAB0EA07B}"/>
              </a:ext>
            </a:extLst>
          </p:cNvPr>
          <p:cNvSpPr/>
          <p:nvPr/>
        </p:nvSpPr>
        <p:spPr>
          <a:xfrm>
            <a:off x="7961174" y="2706305"/>
            <a:ext cx="1415846" cy="390384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981C66A-1772-D948-B2D8-4F4AC31AEE02}"/>
              </a:ext>
            </a:extLst>
          </p:cNvPr>
          <p:cNvSpPr txBox="1"/>
          <p:nvPr/>
        </p:nvSpPr>
        <p:spPr>
          <a:xfrm>
            <a:off x="8287421" y="2694462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Buy in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C04A0DAF-8088-BF4B-BF39-B8D0B756B09D}"/>
              </a:ext>
            </a:extLst>
          </p:cNvPr>
          <p:cNvSpPr/>
          <p:nvPr/>
        </p:nvSpPr>
        <p:spPr>
          <a:xfrm>
            <a:off x="7986660" y="3156179"/>
            <a:ext cx="1415846" cy="390384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FEFC2FA-FC16-4B4E-BA2F-00FFDF540C11}"/>
              </a:ext>
            </a:extLst>
          </p:cNvPr>
          <p:cNvSpPr txBox="1"/>
          <p:nvPr/>
        </p:nvSpPr>
        <p:spPr>
          <a:xfrm>
            <a:off x="8141938" y="3137537"/>
            <a:ext cx="1235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Step Target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302A918-EC04-D943-8D33-3E4F431DFA8C}"/>
              </a:ext>
            </a:extLst>
          </p:cNvPr>
          <p:cNvSpPr/>
          <p:nvPr/>
        </p:nvSpPr>
        <p:spPr>
          <a:xfrm>
            <a:off x="7236614" y="3806867"/>
            <a:ext cx="3008671" cy="215141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B3AB772-8834-7747-8FD9-83C7C40AD611}"/>
              </a:ext>
            </a:extLst>
          </p:cNvPr>
          <p:cNvSpPr txBox="1"/>
          <p:nvPr/>
        </p:nvSpPr>
        <p:spPr>
          <a:xfrm>
            <a:off x="8261782" y="3806867"/>
            <a:ext cx="11060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Custom</a:t>
            </a:r>
          </a:p>
          <a:p>
            <a:r>
              <a:rPr lang="en-US" dirty="0"/>
              <a:t>Challenge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33A84634-F98C-4C43-B96E-CB43611483AB}"/>
              </a:ext>
            </a:extLst>
          </p:cNvPr>
          <p:cNvSpPr/>
          <p:nvPr/>
        </p:nvSpPr>
        <p:spPr>
          <a:xfrm>
            <a:off x="7821219" y="4453198"/>
            <a:ext cx="1828801" cy="130507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BF95625-E20C-C143-8898-0DC4663BFDBB}"/>
              </a:ext>
            </a:extLst>
          </p:cNvPr>
          <p:cNvSpPr txBox="1"/>
          <p:nvPr/>
        </p:nvSpPr>
        <p:spPr>
          <a:xfrm>
            <a:off x="7832343" y="4557942"/>
            <a:ext cx="181767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Loser will run a </a:t>
            </a:r>
          </a:p>
          <a:p>
            <a:r>
              <a:rPr lang="en-US" dirty="0"/>
              <a:t>Half marathon in </a:t>
            </a:r>
          </a:p>
          <a:p>
            <a:r>
              <a:rPr lang="en-US" dirty="0"/>
              <a:t>6 months</a:t>
            </a:r>
          </a:p>
          <a:p>
            <a:endParaRPr 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1E2EDB3-B0F4-F445-AA9D-9BD66A9680B0}"/>
              </a:ext>
            </a:extLst>
          </p:cNvPr>
          <p:cNvSpPr txBox="1"/>
          <p:nvPr/>
        </p:nvSpPr>
        <p:spPr>
          <a:xfrm>
            <a:off x="7521413" y="212193"/>
            <a:ext cx="858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/create</a:t>
            </a:r>
          </a:p>
        </p:txBody>
      </p:sp>
    </p:spTree>
    <p:extLst>
      <p:ext uri="{BB962C8B-B14F-4D97-AF65-F5344CB8AC3E}">
        <p14:creationId xmlns:p14="http://schemas.microsoft.com/office/powerpoint/2010/main" val="33480899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gnetic Disk 1">
            <a:extLst>
              <a:ext uri="{FF2B5EF4-FFF2-40B4-BE49-F238E27FC236}">
                <a16:creationId xmlns:a16="http://schemas.microsoft.com/office/drawing/2014/main" id="{38958A21-E8E2-B74D-8EFB-9C8D17B45EE3}"/>
              </a:ext>
            </a:extLst>
          </p:cNvPr>
          <p:cNvSpPr/>
          <p:nvPr/>
        </p:nvSpPr>
        <p:spPr>
          <a:xfrm>
            <a:off x="1767467" y="5560740"/>
            <a:ext cx="780586" cy="84749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User table</a:t>
            </a:r>
          </a:p>
        </p:txBody>
      </p:sp>
      <p:sp>
        <p:nvSpPr>
          <p:cNvPr id="3" name="Decision 2">
            <a:extLst>
              <a:ext uri="{FF2B5EF4-FFF2-40B4-BE49-F238E27FC236}">
                <a16:creationId xmlns:a16="http://schemas.microsoft.com/office/drawing/2014/main" id="{ABDFD4F0-3A66-8B48-895E-402DF0D59546}"/>
              </a:ext>
            </a:extLst>
          </p:cNvPr>
          <p:cNvSpPr/>
          <p:nvPr/>
        </p:nvSpPr>
        <p:spPr>
          <a:xfrm>
            <a:off x="1756317" y="2687444"/>
            <a:ext cx="791736" cy="713678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Process 3">
            <a:extLst>
              <a:ext uri="{FF2B5EF4-FFF2-40B4-BE49-F238E27FC236}">
                <a16:creationId xmlns:a16="http://schemas.microsoft.com/office/drawing/2014/main" id="{1E866932-99D4-5649-B47B-8F0C90BA4974}"/>
              </a:ext>
            </a:extLst>
          </p:cNvPr>
          <p:cNvSpPr/>
          <p:nvPr/>
        </p:nvSpPr>
        <p:spPr>
          <a:xfrm>
            <a:off x="468350" y="2575932"/>
            <a:ext cx="992459" cy="936702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Login page</a:t>
            </a:r>
          </a:p>
        </p:txBody>
      </p:sp>
      <p:sp>
        <p:nvSpPr>
          <p:cNvPr id="5" name="Process 4">
            <a:extLst>
              <a:ext uri="{FF2B5EF4-FFF2-40B4-BE49-F238E27FC236}">
                <a16:creationId xmlns:a16="http://schemas.microsoft.com/office/drawing/2014/main" id="{87952CE8-3426-3B44-BB7B-3C5F95F09FAA}"/>
              </a:ext>
            </a:extLst>
          </p:cNvPr>
          <p:cNvSpPr/>
          <p:nvPr/>
        </p:nvSpPr>
        <p:spPr>
          <a:xfrm>
            <a:off x="1460809" y="3954965"/>
            <a:ext cx="1382752" cy="1241503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Registration page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1C86A6F-DDCC-854E-BCE3-CA4CA9BFDB00}"/>
              </a:ext>
            </a:extLst>
          </p:cNvPr>
          <p:cNvCxnSpPr>
            <a:stCxn id="3" idx="2"/>
            <a:endCxn id="5" idx="0"/>
          </p:cNvCxnSpPr>
          <p:nvPr/>
        </p:nvCxnSpPr>
        <p:spPr>
          <a:xfrm>
            <a:off x="2152185" y="3401122"/>
            <a:ext cx="0" cy="5538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284B96F-4112-C44A-A6F9-4FA203416F64}"/>
              </a:ext>
            </a:extLst>
          </p:cNvPr>
          <p:cNvCxnSpPr>
            <a:cxnSpLocks/>
            <a:endCxn id="2" idx="1"/>
          </p:cNvCxnSpPr>
          <p:nvPr/>
        </p:nvCxnSpPr>
        <p:spPr>
          <a:xfrm flipH="1">
            <a:off x="2157760" y="5196468"/>
            <a:ext cx="1860" cy="3642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667BBFB-05EF-F144-A33C-28EF015CAEAD}"/>
              </a:ext>
            </a:extLst>
          </p:cNvPr>
          <p:cNvCxnSpPr>
            <a:cxnSpLocks/>
            <a:endCxn id="4" idx="3"/>
          </p:cNvCxnSpPr>
          <p:nvPr/>
        </p:nvCxnSpPr>
        <p:spPr>
          <a:xfrm flipH="1">
            <a:off x="1460809" y="3044283"/>
            <a:ext cx="29232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>
            <a:extLst>
              <a:ext uri="{FF2B5EF4-FFF2-40B4-BE49-F238E27FC236}">
                <a16:creationId xmlns:a16="http://schemas.microsoft.com/office/drawing/2014/main" id="{0BC711B8-D2D4-984C-8323-C77C567B38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4032" y="1765168"/>
            <a:ext cx="1933013" cy="2558230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953BCE1-5713-2045-B0CA-DA5D4414D1FD}"/>
              </a:ext>
            </a:extLst>
          </p:cNvPr>
          <p:cNvCxnSpPr>
            <a:cxnSpLocks/>
            <a:stCxn id="3" idx="3"/>
            <a:endCxn id="25" idx="1"/>
          </p:cNvCxnSpPr>
          <p:nvPr/>
        </p:nvCxnSpPr>
        <p:spPr>
          <a:xfrm>
            <a:off x="2548053" y="3044283"/>
            <a:ext cx="63597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Magnetic Disk 28">
            <a:extLst>
              <a:ext uri="{FF2B5EF4-FFF2-40B4-BE49-F238E27FC236}">
                <a16:creationId xmlns:a16="http://schemas.microsoft.com/office/drawing/2014/main" id="{E2E669BA-5E78-9944-B927-ECB4AEBDC2EF}"/>
              </a:ext>
            </a:extLst>
          </p:cNvPr>
          <p:cNvSpPr/>
          <p:nvPr/>
        </p:nvSpPr>
        <p:spPr>
          <a:xfrm>
            <a:off x="3095964" y="4772721"/>
            <a:ext cx="780586" cy="84749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User table</a:t>
            </a:r>
          </a:p>
        </p:txBody>
      </p:sp>
      <p:sp>
        <p:nvSpPr>
          <p:cNvPr id="30" name="Data 29">
            <a:extLst>
              <a:ext uri="{FF2B5EF4-FFF2-40B4-BE49-F238E27FC236}">
                <a16:creationId xmlns:a16="http://schemas.microsoft.com/office/drawing/2014/main" id="{9EE7AC11-14A0-BC42-B641-D3A6D51105BC}"/>
              </a:ext>
            </a:extLst>
          </p:cNvPr>
          <p:cNvSpPr/>
          <p:nvPr/>
        </p:nvSpPr>
        <p:spPr>
          <a:xfrm>
            <a:off x="4128953" y="4772721"/>
            <a:ext cx="1493677" cy="1227520"/>
          </a:xfrm>
          <a:prstGeom prst="flowChartInputOutp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Ext device APIs</a:t>
            </a:r>
          </a:p>
        </p:txBody>
      </p:sp>
      <p:sp>
        <p:nvSpPr>
          <p:cNvPr id="32" name="Data 31">
            <a:extLst>
              <a:ext uri="{FF2B5EF4-FFF2-40B4-BE49-F238E27FC236}">
                <a16:creationId xmlns:a16="http://schemas.microsoft.com/office/drawing/2014/main" id="{7E522C7F-5147-264C-A999-57B323A03CF9}"/>
              </a:ext>
            </a:extLst>
          </p:cNvPr>
          <p:cNvSpPr/>
          <p:nvPr/>
        </p:nvSpPr>
        <p:spPr>
          <a:xfrm>
            <a:off x="4281353" y="4925121"/>
            <a:ext cx="1493677" cy="1227520"/>
          </a:xfrm>
          <a:prstGeom prst="flowChartInputOutp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Ext device APIs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5C5E6476-1431-434F-8B8D-7961FA039E75}"/>
              </a:ext>
            </a:extLst>
          </p:cNvPr>
          <p:cNvCxnSpPr>
            <a:stCxn id="25" idx="2"/>
            <a:endCxn id="29" idx="1"/>
          </p:cNvCxnSpPr>
          <p:nvPr/>
        </p:nvCxnSpPr>
        <p:spPr>
          <a:xfrm flipH="1">
            <a:off x="3486257" y="4323398"/>
            <a:ext cx="664282" cy="4493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43C0BB7B-06DB-634F-A98D-FB20F35334DC}"/>
              </a:ext>
            </a:extLst>
          </p:cNvPr>
          <p:cNvCxnSpPr>
            <a:cxnSpLocks/>
            <a:stCxn id="25" idx="2"/>
            <a:endCxn id="30" idx="0"/>
          </p:cNvCxnSpPr>
          <p:nvPr/>
        </p:nvCxnSpPr>
        <p:spPr>
          <a:xfrm>
            <a:off x="4150539" y="4323398"/>
            <a:ext cx="874620" cy="4493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Picture 37">
            <a:extLst>
              <a:ext uri="{FF2B5EF4-FFF2-40B4-BE49-F238E27FC236}">
                <a16:creationId xmlns:a16="http://schemas.microsoft.com/office/drawing/2014/main" id="{10F9BD30-E19E-6C45-A07B-AAB7DD5D04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94906" y="645346"/>
            <a:ext cx="1287722" cy="1923329"/>
          </a:xfrm>
          <a:prstGeom prst="rect">
            <a:avLst/>
          </a:prstGeom>
        </p:spPr>
      </p:pic>
      <p:sp>
        <p:nvSpPr>
          <p:cNvPr id="40" name="Process 39">
            <a:extLst>
              <a:ext uri="{FF2B5EF4-FFF2-40B4-BE49-F238E27FC236}">
                <a16:creationId xmlns:a16="http://schemas.microsoft.com/office/drawing/2014/main" id="{56A65946-1267-F54B-91C2-74CAE55B269E}"/>
              </a:ext>
            </a:extLst>
          </p:cNvPr>
          <p:cNvSpPr/>
          <p:nvPr/>
        </p:nvSpPr>
        <p:spPr>
          <a:xfrm>
            <a:off x="8494906" y="2794351"/>
            <a:ext cx="1287722" cy="1339343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Challenge details</a:t>
            </a:r>
          </a:p>
        </p:txBody>
      </p:sp>
      <p:sp>
        <p:nvSpPr>
          <p:cNvPr id="41" name="Process 40">
            <a:extLst>
              <a:ext uri="{FF2B5EF4-FFF2-40B4-BE49-F238E27FC236}">
                <a16:creationId xmlns:a16="http://schemas.microsoft.com/office/drawing/2014/main" id="{ACE71332-407F-A24D-91E6-3B30CA049A1E}"/>
              </a:ext>
            </a:extLst>
          </p:cNvPr>
          <p:cNvSpPr/>
          <p:nvPr/>
        </p:nvSpPr>
        <p:spPr>
          <a:xfrm>
            <a:off x="6063498" y="555722"/>
            <a:ext cx="1143686" cy="1263098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Profile settings (passport variable)</a:t>
            </a:r>
          </a:p>
        </p:txBody>
      </p:sp>
      <p:sp>
        <p:nvSpPr>
          <p:cNvPr id="42" name="Process 41">
            <a:extLst>
              <a:ext uri="{FF2B5EF4-FFF2-40B4-BE49-F238E27FC236}">
                <a16:creationId xmlns:a16="http://schemas.microsoft.com/office/drawing/2014/main" id="{C65D67FF-EAE4-8741-9346-80D7DFC99EC7}"/>
              </a:ext>
            </a:extLst>
          </p:cNvPr>
          <p:cNvSpPr/>
          <p:nvPr/>
        </p:nvSpPr>
        <p:spPr>
          <a:xfrm>
            <a:off x="8494905" y="4477297"/>
            <a:ext cx="1287723" cy="1386473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Search and join</a:t>
            </a:r>
          </a:p>
          <a:p>
            <a:pPr algn="ctr"/>
            <a:r>
              <a:rPr lang="en-US" dirty="0"/>
              <a:t>challenges</a:t>
            </a:r>
          </a:p>
        </p:txBody>
      </p:sp>
      <p:sp>
        <p:nvSpPr>
          <p:cNvPr id="43" name="Magnetic Disk 42">
            <a:extLst>
              <a:ext uri="{FF2B5EF4-FFF2-40B4-BE49-F238E27FC236}">
                <a16:creationId xmlns:a16="http://schemas.microsoft.com/office/drawing/2014/main" id="{8370C382-FE0A-7D45-9CD7-CB8F043AB761}"/>
              </a:ext>
            </a:extLst>
          </p:cNvPr>
          <p:cNvSpPr/>
          <p:nvPr/>
        </p:nvSpPr>
        <p:spPr>
          <a:xfrm>
            <a:off x="10354327" y="2451143"/>
            <a:ext cx="1126474" cy="1226900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challenge table</a:t>
            </a:r>
          </a:p>
        </p:txBody>
      </p:sp>
      <p:sp>
        <p:nvSpPr>
          <p:cNvPr id="45" name="Magnetic Disk 44">
            <a:extLst>
              <a:ext uri="{FF2B5EF4-FFF2-40B4-BE49-F238E27FC236}">
                <a16:creationId xmlns:a16="http://schemas.microsoft.com/office/drawing/2014/main" id="{A7F18DD1-A75B-7E4A-BD9D-BE5661683E30}"/>
              </a:ext>
            </a:extLst>
          </p:cNvPr>
          <p:cNvSpPr/>
          <p:nvPr/>
        </p:nvSpPr>
        <p:spPr>
          <a:xfrm>
            <a:off x="10527271" y="3954965"/>
            <a:ext cx="780586" cy="847493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User table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1EF668C-F721-1F4E-9CF0-88B660C1A215}"/>
              </a:ext>
            </a:extLst>
          </p:cNvPr>
          <p:cNvCxnSpPr>
            <a:cxnSpLocks/>
            <a:stCxn id="40" idx="3"/>
            <a:endCxn id="43" idx="2"/>
          </p:cNvCxnSpPr>
          <p:nvPr/>
        </p:nvCxnSpPr>
        <p:spPr>
          <a:xfrm flipV="1">
            <a:off x="9782628" y="3064593"/>
            <a:ext cx="571699" cy="3994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2A74F730-1149-9747-A6BA-325331BDC149}"/>
              </a:ext>
            </a:extLst>
          </p:cNvPr>
          <p:cNvCxnSpPr>
            <a:cxnSpLocks/>
            <a:stCxn id="42" idx="3"/>
            <a:endCxn id="43" idx="2"/>
          </p:cNvCxnSpPr>
          <p:nvPr/>
        </p:nvCxnSpPr>
        <p:spPr>
          <a:xfrm flipV="1">
            <a:off x="9782628" y="3064593"/>
            <a:ext cx="571699" cy="21059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1845BB32-D684-244E-AB91-2E31D2D2BD8F}"/>
              </a:ext>
            </a:extLst>
          </p:cNvPr>
          <p:cNvCxnSpPr>
            <a:cxnSpLocks/>
            <a:stCxn id="42" idx="3"/>
            <a:endCxn id="45" idx="2"/>
          </p:cNvCxnSpPr>
          <p:nvPr/>
        </p:nvCxnSpPr>
        <p:spPr>
          <a:xfrm flipV="1">
            <a:off x="9782628" y="4378712"/>
            <a:ext cx="744643" cy="7918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A0A622F6-77D0-C84D-ABF5-C42664E47596}"/>
              </a:ext>
            </a:extLst>
          </p:cNvPr>
          <p:cNvCxnSpPr>
            <a:cxnSpLocks/>
            <a:stCxn id="38" idx="3"/>
            <a:endCxn id="43" idx="2"/>
          </p:cNvCxnSpPr>
          <p:nvPr/>
        </p:nvCxnSpPr>
        <p:spPr>
          <a:xfrm>
            <a:off x="9782628" y="1607011"/>
            <a:ext cx="571699" cy="145758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1600DBEB-C6AE-E146-958E-5225702B8015}"/>
              </a:ext>
            </a:extLst>
          </p:cNvPr>
          <p:cNvCxnSpPr>
            <a:cxnSpLocks/>
            <a:stCxn id="25" idx="3"/>
            <a:endCxn id="38" idx="1"/>
          </p:cNvCxnSpPr>
          <p:nvPr/>
        </p:nvCxnSpPr>
        <p:spPr>
          <a:xfrm flipV="1">
            <a:off x="5117045" y="1607011"/>
            <a:ext cx="3377861" cy="14372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4E0FE84B-547E-684B-BE95-6B8B25F60DD3}"/>
              </a:ext>
            </a:extLst>
          </p:cNvPr>
          <p:cNvCxnSpPr>
            <a:cxnSpLocks/>
            <a:stCxn id="25" idx="3"/>
            <a:endCxn id="40" idx="1"/>
          </p:cNvCxnSpPr>
          <p:nvPr/>
        </p:nvCxnSpPr>
        <p:spPr>
          <a:xfrm>
            <a:off x="5117045" y="3044283"/>
            <a:ext cx="3377861" cy="4197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5577CC67-03C9-C244-A9A4-6795478B2026}"/>
              </a:ext>
            </a:extLst>
          </p:cNvPr>
          <p:cNvCxnSpPr>
            <a:cxnSpLocks/>
            <a:stCxn id="25" idx="3"/>
            <a:endCxn id="42" idx="1"/>
          </p:cNvCxnSpPr>
          <p:nvPr/>
        </p:nvCxnSpPr>
        <p:spPr>
          <a:xfrm>
            <a:off x="5117045" y="3044283"/>
            <a:ext cx="3377860" cy="21262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D4A56CA8-A3D2-014D-BB98-37050CCC69BA}"/>
              </a:ext>
            </a:extLst>
          </p:cNvPr>
          <p:cNvCxnSpPr>
            <a:stCxn id="41" idx="1"/>
            <a:endCxn id="25" idx="3"/>
          </p:cNvCxnSpPr>
          <p:nvPr/>
        </p:nvCxnSpPr>
        <p:spPr>
          <a:xfrm flipH="1">
            <a:off x="5117045" y="1187271"/>
            <a:ext cx="946453" cy="18570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51193863-08DA-BA4E-9990-A3F764F2BE57}"/>
              </a:ext>
            </a:extLst>
          </p:cNvPr>
          <p:cNvSpPr txBox="1"/>
          <p:nvPr/>
        </p:nvSpPr>
        <p:spPr>
          <a:xfrm>
            <a:off x="933583" y="592877"/>
            <a:ext cx="24133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1"/>
                </a:solidFill>
              </a:rPr>
              <a:t>MVP Data Flow</a:t>
            </a:r>
          </a:p>
        </p:txBody>
      </p:sp>
    </p:spTree>
    <p:extLst>
      <p:ext uri="{BB962C8B-B14F-4D97-AF65-F5344CB8AC3E}">
        <p14:creationId xmlns:p14="http://schemas.microsoft.com/office/powerpoint/2010/main" val="17079398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133</Words>
  <Application>Microsoft Macintosh PowerPoint</Application>
  <PresentationFormat>Widescreen</PresentationFormat>
  <Paragraphs>66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Beatty, Annette</dc:creator>
  <cp:lastModifiedBy>John Beatty</cp:lastModifiedBy>
  <cp:revision>10</cp:revision>
  <dcterms:created xsi:type="dcterms:W3CDTF">2018-10-01T06:18:29Z</dcterms:created>
  <dcterms:modified xsi:type="dcterms:W3CDTF">2018-10-04T02:45:17Z</dcterms:modified>
</cp:coreProperties>
</file>

<file path=docProps/thumbnail.jpeg>
</file>